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14" autoAdjust="0"/>
    <p:restoredTop sz="68155" autoAdjust="0"/>
  </p:normalViewPr>
  <p:slideViewPr>
    <p:cSldViewPr snapToGrid="0">
      <p:cViewPr varScale="1">
        <p:scale>
          <a:sx n="77" d="100"/>
          <a:sy n="77" d="100"/>
        </p:scale>
        <p:origin x="255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37877-6FDC-4509-8984-A36D926C6861}" type="datetimeFigureOut">
              <a:rPr lang="nl-NL" smtClean="0"/>
              <a:t>1-6-2021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1239B2-E58F-48F9-A5A6-4935C3C750F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397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239B2-E58F-48F9-A5A6-4935C3C750F2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8701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239B2-E58F-48F9-A5A6-4935C3C750F2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0823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239B2-E58F-48F9-A5A6-4935C3C750F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5469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F290E-6C35-45CE-AC2D-B3B03ECD1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6E20939-1C8A-45FE-AE33-F5D18B31B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9325A2F-4473-4367-95B0-00E3CD53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1-6-2021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2B81B15-4B33-4B5E-A36C-7F3201048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1814093-41A8-46DD-B877-DBB1E57C4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448313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36C75-4440-4C9F-BCD3-DDD6C6DDB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210597-1312-46DC-8CA2-13F2190462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9C41493-59F7-4922-A2E6-42D033E8E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1-6-2021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DC836C1-1F87-4C82-967C-4F77B81E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04ED28-59E1-465D-BA57-8DB06E9E3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130763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388175E-803B-42BA-BB2E-B7A398867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9664A28-4C47-45AB-A3EF-E70AADEBA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D29A50A-5BB0-418F-AA3B-2165064B3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1-6-2021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50CC5F8-B48B-4DCE-8466-C2CAB2FFD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B939AAE-C534-4530-BB9C-E340E3FAB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986903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1893F-9B24-4EFD-B5AF-F7ADE895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1D5752-E9D8-44F0-8067-6C5EAB604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239170-A322-4C30-9953-65BF20D7B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1-6-2021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39D09A1-1E53-4ABC-A8F1-F99557A87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F5D6268-CC0E-4866-B14F-F709AE4C5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457152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0E1C4-4E8E-4862-A37C-B8B5FE130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4C65672-8560-4FCB-BAB0-32754F940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81D4AF3-6004-4CA7-89DD-E18E33C31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1-6-2021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F9EBA3-6DE0-4621-AC71-3C1A04CAB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FD52E8-9039-469B-8F81-6765CD49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437299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2178A4-E898-4898-B91C-8D060C0F1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53A37D4-277E-49F8-BC2F-A40528A2C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953A577-1CD6-43D7-AD6F-7D90CCBFB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09B5443-1E07-49D4-907E-77ED4A2F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1-6-2021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73AECC5-8DA1-41F1-8F93-8281C7AAD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041109B-AB85-4720-B0E4-64449D6F7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116639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A37F51-0592-44F7-B838-059C47E00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D519837-1392-4318-BC60-AE8C9F0E2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E2C5942-9954-443A-8177-1F0E9D2BE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EA2905-E61A-4382-91E8-5302C7F810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7E396BB-E98C-4BCA-8071-E48E0072BC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0C1EBA6-E20F-46E2-9025-DC8C8D41D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1-6-2021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22AFCF4-C4F4-4421-8BCD-3298C238A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F2BA1B4-3196-436F-8DA1-89EF6902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957606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950F7-8D9F-49AD-82F9-443145A80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9B7DCA7-B080-4E1C-B646-AEA455FF3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1-6-2021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F8FD285-E1CE-49C8-B441-FE471642C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6A945AB-BF64-4C08-8732-29B1A2DD7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292899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634954D-CA5A-4ACF-80C3-6F365F7EC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1-6-2021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36738C8-DB50-4FE3-903F-CB7482C3E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033B354-F525-4160-88A0-67A30E59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465473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D8F62-D97C-4B8C-AB2B-B647485F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8DDA74F-BF3D-44A9-BC89-D28EA14CA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FF3A4C0-3500-47B3-B52D-F0912555D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F4DBAAB-4C7E-430A-9CBE-1FB4BA7C4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1-6-2021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82F1AE2-B5A2-4427-B4BE-FAD08883C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E0410D9-4820-421D-90E8-BC26B5089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280079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A2FCF4-4E1E-4E84-9175-A039E6350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D3DA15A-9405-4D5D-9284-ACC267D45C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EC0C7E7-0652-4C51-BEBA-000BEE8825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89E219F-B7E6-4BA7-B23A-796816BD2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1-6-2021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6F899F-6696-4D1A-8546-7E224E59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CE38AF2-7EE9-4890-B872-DBF4DD1E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921760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58E84CA-7161-4A59-A0A5-4A7A5143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B3928B2-558A-45FA-8BB7-C83E24822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B05ACFE-1B96-4D5D-80E4-B8A393411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014C2-612E-4584-9011-2B7B6C4DB3B3}" type="datetimeFigureOut">
              <a:rPr lang="nl-NL" smtClean="0"/>
              <a:t>1-6-2021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F33A2A-540F-48C8-B199-9C97D6E00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DF513E8-9AA5-4A28-BA68-7C9242B06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912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CB57B4-B7B6-4AA9-89DC-16EEFE631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422400"/>
            <a:ext cx="4505552" cy="2387600"/>
          </a:xfrm>
        </p:spPr>
        <p:txBody>
          <a:bodyPr>
            <a:normAutofit/>
          </a:bodyPr>
          <a:lstStyle/>
          <a:p>
            <a:pPr algn="l"/>
            <a:r>
              <a:rPr lang="nl-NL" sz="5000">
                <a:solidFill>
                  <a:schemeClr val="bg1"/>
                </a:solidFill>
              </a:rPr>
              <a:t>Living Lab Bot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4BDFDF3-FA35-48C2-92CB-71B53239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4505552" cy="1655762"/>
          </a:xfrm>
        </p:spPr>
        <p:txBody>
          <a:bodyPr>
            <a:normAutofit/>
          </a:bodyPr>
          <a:lstStyle/>
          <a:p>
            <a:pPr algn="l"/>
            <a:r>
              <a:rPr lang="nl-NL" sz="2000">
                <a:solidFill>
                  <a:schemeClr val="bg1"/>
                </a:solidFill>
              </a:rPr>
              <a:t>April 2020 – Juni 01-06-2021</a:t>
            </a:r>
          </a:p>
          <a:p>
            <a:pPr algn="l"/>
            <a:endParaRPr lang="nl-NL" sz="2000">
              <a:solidFill>
                <a:schemeClr val="bg1"/>
              </a:solidFill>
            </a:endParaRPr>
          </a:p>
          <a:p>
            <a:pPr algn="l"/>
            <a:endParaRPr lang="nl-NL" sz="2000">
              <a:solidFill>
                <a:schemeClr val="bg1"/>
              </a:solidFill>
            </a:endParaRPr>
          </a:p>
          <a:p>
            <a:pPr algn="l"/>
            <a:r>
              <a:rPr lang="nl-NL" sz="2000">
                <a:solidFill>
                  <a:schemeClr val="bg1"/>
                </a:solidFill>
              </a:rPr>
              <a:t>Timo Hogeveen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94CD293-4165-4038-9C72-DEAE8604C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832" y="496673"/>
            <a:ext cx="2999096" cy="299909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1C77ADDF-815C-4CC0-A0E5-AAA7C628C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665" y="2738367"/>
            <a:ext cx="3408121" cy="340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7562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4B2BD2-AE41-4F1B-A497-660A93F3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toekomst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409980-2F2D-42D3-957D-0A3E29BB3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Tablets</a:t>
            </a:r>
          </a:p>
          <a:p>
            <a:r>
              <a:rPr lang="nl-NL" dirty="0"/>
              <a:t>Opdrachten</a:t>
            </a:r>
          </a:p>
          <a:p>
            <a:r>
              <a:rPr lang="nl-NL" dirty="0"/>
              <a:t>Resultaten</a:t>
            </a:r>
          </a:p>
          <a:p>
            <a:r>
              <a:rPr lang="nl-NL" dirty="0"/>
              <a:t>Beheren -&gt; Resultaten</a:t>
            </a:r>
          </a:p>
          <a:p>
            <a:endParaRPr lang="nl-NL" dirty="0"/>
          </a:p>
          <a:p>
            <a:r>
              <a:rPr lang="nl-NL" dirty="0"/>
              <a:t>Documentatie duidelijk?</a:t>
            </a:r>
          </a:p>
        </p:txBody>
      </p:sp>
    </p:spTree>
    <p:extLst>
      <p:ext uri="{BB962C8B-B14F-4D97-AF65-F5344CB8AC3E}">
        <p14:creationId xmlns:p14="http://schemas.microsoft.com/office/powerpoint/2010/main" val="162323311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21996-A68B-48E4-A5E9-40B319BD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Details -&gt; </a:t>
            </a:r>
            <a:r>
              <a:rPr lang="nl-NL"/>
              <a:t>mijn portfolio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AAFAC72-2CE6-4296-9635-1229EBCF8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Bijgeleverde documenten:</a:t>
            </a:r>
          </a:p>
          <a:p>
            <a:endParaRPr lang="nl-NL" dirty="0"/>
          </a:p>
          <a:p>
            <a:r>
              <a:rPr lang="nl-NL" dirty="0"/>
              <a:t>Analyse</a:t>
            </a:r>
          </a:p>
          <a:p>
            <a:r>
              <a:rPr lang="nl-NL" dirty="0"/>
              <a:t>PID met: Testplan, Testresultaten + acceptatietest en evaluatie.</a:t>
            </a:r>
          </a:p>
          <a:p>
            <a:r>
              <a:rPr lang="nl-NL" dirty="0"/>
              <a:t>Exporteerde antwoordentabel </a:t>
            </a:r>
            <a:r>
              <a:rPr lang="nl-NL" dirty="0" err="1"/>
              <a:t>gebruikertest</a:t>
            </a:r>
            <a:r>
              <a:rPr lang="nl-NL" dirty="0"/>
              <a:t>.</a:t>
            </a:r>
          </a:p>
          <a:p>
            <a:r>
              <a:rPr lang="nl-NL" dirty="0"/>
              <a:t>Deze PowerPoint.</a:t>
            </a:r>
          </a:p>
          <a:p>
            <a:r>
              <a:rPr lang="nl-NL" dirty="0"/>
              <a:t>Persoonlijke reflectie</a:t>
            </a:r>
          </a:p>
        </p:txBody>
      </p:sp>
    </p:spTree>
    <p:extLst>
      <p:ext uri="{BB962C8B-B14F-4D97-AF65-F5344CB8AC3E}">
        <p14:creationId xmlns:p14="http://schemas.microsoft.com/office/powerpoint/2010/main" val="265618528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8AF11-F6C9-4923-B0A0-7041027A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opdracht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455D7D-92E8-461A-AC62-BA70EDA15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Project Make IT Move_</a:t>
            </a:r>
          </a:p>
          <a:p>
            <a:endParaRPr lang="nl-NL" dirty="0"/>
          </a:p>
          <a:p>
            <a:r>
              <a:rPr lang="nl-NL" dirty="0"/>
              <a:t>Simulator</a:t>
            </a:r>
          </a:p>
          <a:p>
            <a:endParaRPr lang="nl-NL" dirty="0"/>
          </a:p>
          <a:p>
            <a:r>
              <a:rPr lang="nl-NL" dirty="0"/>
              <a:t>Eigen lesmateriaal opdrachtgever</a:t>
            </a:r>
          </a:p>
        </p:txBody>
      </p:sp>
    </p:spTree>
    <p:extLst>
      <p:ext uri="{BB962C8B-B14F-4D97-AF65-F5344CB8AC3E}">
        <p14:creationId xmlns:p14="http://schemas.microsoft.com/office/powerpoint/2010/main" val="126535412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C83DF-B527-4E3B-AE48-7A489E56B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een </a:t>
            </a:r>
            <a:r>
              <a:rPr lang="nl-NL" dirty="0" err="1"/>
              <a:t>Bee</a:t>
            </a:r>
            <a:r>
              <a:rPr lang="nl-NL" dirty="0"/>
              <a:t>-Bot?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FD7C1CD-1443-4067-9CC3-7696627A4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Ontworpen voor…</a:t>
            </a:r>
          </a:p>
          <a:p>
            <a:endParaRPr lang="nl-NL" dirty="0"/>
          </a:p>
          <a:p>
            <a:r>
              <a:rPr lang="nl-NL" dirty="0"/>
              <a:t>Bediening</a:t>
            </a:r>
          </a:p>
          <a:p>
            <a:endParaRPr lang="nl-NL" dirty="0"/>
          </a:p>
          <a:p>
            <a:r>
              <a:rPr lang="nl-NL" dirty="0"/>
              <a:t>Met als doel?</a:t>
            </a:r>
          </a:p>
          <a:p>
            <a:endParaRPr lang="nl-NL" dirty="0"/>
          </a:p>
          <a:p>
            <a:r>
              <a:rPr lang="nl-NL" dirty="0"/>
              <a:t>Hoe zet je hem in?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7DD27AD-7D2F-4FAA-B526-87EB0E21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470" y="1825625"/>
            <a:ext cx="4364330" cy="43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7821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85121-73D3-444F-9DD0-F8ADC8D6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Eigen materiaal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7DC119C-D2DE-4088-A823-9E2A51F11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Matten</a:t>
            </a:r>
          </a:p>
          <a:p>
            <a:endParaRPr lang="nl-NL" dirty="0"/>
          </a:p>
          <a:p>
            <a:r>
              <a:rPr lang="nl-NL" dirty="0"/>
              <a:t>Door studenten zelf!</a:t>
            </a:r>
          </a:p>
          <a:p>
            <a:endParaRPr lang="nl-NL" dirty="0"/>
          </a:p>
          <a:p>
            <a:r>
              <a:rPr lang="nl-NL" dirty="0"/>
              <a:t>Voorbeelden: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1C2DC5B-C5DF-4366-B67B-64DE64A89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975" y="662314"/>
            <a:ext cx="5533372" cy="553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7050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C7501C-3EC3-4293-A78D-A32DB8054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D3C6C98-3C77-4217-9400-FBAB6BCC7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417" y="0"/>
            <a:ext cx="6853165" cy="6858000"/>
          </a:xfrm>
        </p:spPr>
      </p:pic>
    </p:spTree>
    <p:extLst>
      <p:ext uri="{BB962C8B-B14F-4D97-AF65-F5344CB8AC3E}">
        <p14:creationId xmlns:p14="http://schemas.microsoft.com/office/powerpoint/2010/main" val="198483815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5F0A76-F4C4-4C67-BA9A-7827CA075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 descr="Afbeelding met tekst, geel, brand, helder&#10;&#10;Automatisch gegenereerde beschrijving">
            <a:extLst>
              <a:ext uri="{FF2B5EF4-FFF2-40B4-BE49-F238E27FC236}">
                <a16:creationId xmlns:a16="http://schemas.microsoft.com/office/drawing/2014/main" id="{5F41116A-84C3-4CF2-A269-1382407FD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7576"/>
            <a:ext cx="11353800" cy="6850424"/>
          </a:xfrm>
        </p:spPr>
      </p:pic>
    </p:spTree>
    <p:extLst>
      <p:ext uri="{BB962C8B-B14F-4D97-AF65-F5344CB8AC3E}">
        <p14:creationId xmlns:p14="http://schemas.microsoft.com/office/powerpoint/2010/main" val="288282119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743E22-88F0-4797-A512-05138781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EABDD554-2FCD-4613-86F8-7EF8D498D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717" y="-28530"/>
            <a:ext cx="8640565" cy="6886530"/>
          </a:xfrm>
        </p:spPr>
      </p:pic>
    </p:spTree>
    <p:extLst>
      <p:ext uri="{BB962C8B-B14F-4D97-AF65-F5344CB8AC3E}">
        <p14:creationId xmlns:p14="http://schemas.microsoft.com/office/powerpoint/2010/main" val="44338021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AC5AB0-B539-47B9-80BC-A194D5B79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 dan nu het product: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61C9BC-22CF-42FF-B873-D52081525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091439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4D4F5C-44A1-43CC-8DC9-DC5862FE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Evaluatie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54E30A-A448-4AD8-94BD-F3BF9FEFC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Keek er tegenop</a:t>
            </a:r>
          </a:p>
          <a:p>
            <a:r>
              <a:rPr lang="nl-NL" dirty="0"/>
              <a:t>Duidelijke opdracht</a:t>
            </a:r>
          </a:p>
          <a:p>
            <a:r>
              <a:rPr lang="nl-NL" dirty="0"/>
              <a:t>Planning</a:t>
            </a:r>
          </a:p>
          <a:p>
            <a:r>
              <a:rPr lang="nl-NL" dirty="0"/>
              <a:t>Vastlopen programmatuur</a:t>
            </a:r>
          </a:p>
          <a:p>
            <a:r>
              <a:rPr lang="nl-NL" dirty="0"/>
              <a:t>Testen</a:t>
            </a:r>
          </a:p>
          <a:p>
            <a:endParaRPr lang="nl-NL" dirty="0"/>
          </a:p>
          <a:p>
            <a:r>
              <a:rPr lang="nl-NL" dirty="0"/>
              <a:t>Wat vind ik ervan?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9438741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2156</TotalTime>
  <Words>112</Words>
  <Application>Microsoft Office PowerPoint</Application>
  <PresentationFormat>Breedbeeld</PresentationFormat>
  <Paragraphs>52</Paragraphs>
  <Slides>11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Kantoorthema</vt:lpstr>
      <vt:lpstr>Living Lab Bot</vt:lpstr>
      <vt:lpstr>De opdracht</vt:lpstr>
      <vt:lpstr>Wat is een Bee-Bot?</vt:lpstr>
      <vt:lpstr>Eigen materiaal</vt:lpstr>
      <vt:lpstr>PowerPoint-presentatie</vt:lpstr>
      <vt:lpstr>PowerPoint-presentatie</vt:lpstr>
      <vt:lpstr>PowerPoint-presentatie</vt:lpstr>
      <vt:lpstr>En dan nu het product:</vt:lpstr>
      <vt:lpstr>Evaluatie</vt:lpstr>
      <vt:lpstr>De toekomst</vt:lpstr>
      <vt:lpstr>Details -&gt; mijn portfolio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Stagepresentatie Living Lab</dc:title>
  <dc:creator>Timo Hogeveen</dc:creator>
  <cp:lastModifiedBy>Timo</cp:lastModifiedBy>
  <cp:revision>62</cp:revision>
  <dcterms:created xsi:type="dcterms:W3CDTF">2019-06-11T13:14:00Z</dcterms:created>
  <dcterms:modified xsi:type="dcterms:W3CDTF">2021-06-01T07:23:13Z</dcterms:modified>
</cp:coreProperties>
</file>